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9" r:id="rId4"/>
    <p:sldId id="265" r:id="rId5"/>
    <p:sldId id="266" r:id="rId6"/>
    <p:sldId id="258" r:id="rId7"/>
    <p:sldId id="260" r:id="rId8"/>
    <p:sldId id="264" r:id="rId9"/>
    <p:sldId id="263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72A25-568C-6542-AE6E-3D926B1A5DF3}" v="177" dt="2020-04-01T16:48:50.130"/>
    <p1510:client id="{D2FDC6B5-CB34-2B45-BEB7-6EE15C063064}" v="2272" dt="2020-04-01T16:17:39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94635"/>
  </p:normalViewPr>
  <p:slideViewPr>
    <p:cSldViewPr snapToGrid="0" snapToObjects="1">
      <p:cViewPr>
        <p:scale>
          <a:sx n="118" d="100"/>
          <a:sy n="118" d="100"/>
        </p:scale>
        <p:origin x="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519FE-C0A9-614E-BD8E-0BA486DF0993}" type="datetimeFigureOut">
              <a:rPr lang="de-DE" smtClean="0"/>
              <a:t>01.04.20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9DCDB-2B52-1849-9FBD-62C381BFC1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9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DCDB-2B52-1849-9FBD-62C381BFC1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8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9DCDB-2B52-1849-9FBD-62C381BFC1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13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0EED0-CC96-6748-9787-EA736170C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327FE9-3996-D649-B0F8-11261C0EC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20A954-81D3-324E-88CB-FBD6A946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16F70-2C41-E04C-AC67-8CEC2315D265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4C217E-C535-744E-99D5-08BDBB4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6A0210-C0FC-4E41-BA84-1CAEC4F5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40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8483-6186-5149-8E03-529DA18F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CD5EFC-D005-2B48-9BEF-EA2DD01B9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2C47C-D09E-EE45-B95A-D30A112B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8BE95-ED46-EB44-9CE0-1CB121B1FCC0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B8FA3-792C-D54A-9A64-6D63B067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703AA5-0F0D-124C-89ED-12DA5C23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77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249B8C-0232-EF4A-A426-30D761D8F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38AD88-747B-2C43-AE22-E27F95243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7B5B1B-ACB7-0D47-AA9B-C5C228E5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081A-3C41-0B42-A631-34ECED66432A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8D67F0-232D-4A44-9B9B-8209761A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3E1E42-9FC3-E640-88AB-B37CE676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0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90D11-6598-6149-84D9-53D77093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0BC3F-3B74-AF4A-8986-030EB0F4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6629CB-AB60-9B46-874F-4E6556FD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2422-CED2-E348-AC8D-3199AC6EB000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FDFAB3-83DE-644E-AE97-8C8D464B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4C09F6-9D17-A044-A908-EB42701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55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76E63-0F3A-BF47-9017-9D307A63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88B248-E64E-904F-AC1A-E0C3985DE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383FB-7A2C-E347-9B85-59B08F10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28F7-BE23-0640-AFC0-F5E2D7556C2F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C2CD79-AA61-324D-ACB2-A753938A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78372F-BB37-3548-9A4E-0C2527F0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99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26153-F4DA-984E-822F-91879FAC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0BB57-E4A9-9E48-B24F-014B56B6C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A1FC79-25E6-C245-8CD9-497E0006C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1CB4B3-02A6-524D-8498-BC6FF1C4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D6B9-B44E-5D4F-B4C4-B6A19CFEF593}" type="datetime1">
              <a:rPr lang="de-DE" smtClean="0"/>
              <a:t>01.04.20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9584E-3ED6-A345-8D9A-EBCDE2D0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1E2A-D46A-4D4D-81D6-B4B5E56B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55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6388B-4893-7E46-99EF-6423A396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8268BD-268F-DF4D-97D5-41A34F821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49AB6D-9AD2-4449-A2C7-FF09A02E8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A5F102-6E5F-484F-8436-926DBECA7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670928-62E4-9B4F-A8F7-AEA1EFBD3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A09F5-47A8-3949-9E37-AA48CB2B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D4F3-0F7F-5340-9367-101656FAA327}" type="datetime1">
              <a:rPr lang="de-DE" smtClean="0"/>
              <a:t>01.04.20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C6C34D-7C96-E04C-9DC8-12FD1B8ED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DAAAF8-13B7-3349-9A04-50B52239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94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CC887-472D-6541-836D-6AFCF57A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CCF326-32F1-634E-B344-AF3D292E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37889-655D-244D-A4F3-C5EF4A8EFF6E}" type="datetime1">
              <a:rPr lang="de-DE" smtClean="0"/>
              <a:t>01.04.20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5EB21-AE6C-ED46-A866-DF448489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1E9DD5-E325-0149-9ED2-67D25053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8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EC3F79-50B1-3046-AC63-21F6CA67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52D6-2E57-A84C-9D7A-2586E8C5F011}" type="datetime1">
              <a:rPr lang="de-DE" smtClean="0"/>
              <a:t>01.04.20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44377B-7F13-B54A-A58D-DE0B6A5E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B374E4-DCD9-8149-BA2C-E23A817F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25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0F22F-A4DD-F845-A5F9-94CBEB1E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28918-B26C-7040-BDDC-CF3F8C358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41308-0546-154D-BDEF-614312B85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CBE9E1-B65D-E848-AE93-085A2F8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7FE6-AC6B-5E4B-8516-9AF98983B922}" type="datetime1">
              <a:rPr lang="de-DE" smtClean="0"/>
              <a:t>01.04.20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E8F96-5DC1-C246-AEB3-3C2F1D7C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A09CCB-0ED4-3943-B929-CAA33064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32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BDFCF-2EB8-0A4C-9054-DF74A7C0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FE3F6D-7DEE-A84A-BDEE-E3ED33A3A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5D0E29-EB3A-BC4E-A977-9D21BE417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9495DA-7790-7249-9E85-4C659BB6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680D-0E4D-4B4A-AF1C-002921FB98FA}" type="datetime1">
              <a:rPr lang="de-DE" smtClean="0"/>
              <a:t>01.04.20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AABD75-A0A8-A54B-92EF-12B8484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DD62A-2CCF-B742-A78A-5051BCE3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54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28771D-67A4-6E4F-AF00-423B55A0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9C1EBE-5B51-3D49-A466-169985FC2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68021-1F75-9F46-825A-1099FE062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5149F-0649-FA42-B164-0FB082C59BBD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466246-2284-F54A-8301-028B004B8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B46EBE-C4EB-9E41-997E-6DA533FAF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40F4F-9928-EF4C-A665-2F6C7E1E0B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49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532DE-61DD-134A-8207-F49271613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Sicherungsschicht &amp; physikalische Schicht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927E1A-1F32-F941-83BA-941614442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79679B-27AF-4613-AFC4-BA3432B46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24B6F-B532-E74F-ADB8-645D2857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Ethernet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69F68-09F0-B843-817F-3383CE63C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460" y="1779374"/>
            <a:ext cx="6102177" cy="43481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Spezifiziert Software(Protokolle usw.) und Hardware (Kabel, Verteiler, Netzwerkkarten) für kabelgebundene Datennetze (ursprünglich für Lokale Datennetze (LANs))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Ermöglicht Datenaustausch, in Form von Datenframes, zwischen, an geschlossenen LANs, Geräten (Computer, Drucker usw.)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Früher erstreckte sich das LAN nur über ein Gebäude 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Heute hat das LAN eine Reichweite von bis zu 70km (über Glasfaser)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Ethernet-Protokolle umfassen Festlegungen für Kabeltypen in Schicht 1 und Schicht 2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DBF7EF-6419-C14D-96A9-636D18E2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3" y="1779374"/>
            <a:ext cx="5293343" cy="409808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28F46-E76F-E04E-9C3F-DB920B7C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A68A-3A95-3F4E-80C8-0420B5A209E4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B93F53-A80B-0844-BF9F-0A3D0597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E0CD1-E3D9-A748-A881-A688AF88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44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43646-4128-A44D-B424-374FCC84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714"/>
            <a:ext cx="105156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dirty="0"/>
              <a:t>Schicht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B6C1B-3F72-6441-A3C8-DD71F62C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23" y="1543277"/>
            <a:ext cx="4763911" cy="452685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Auch </a:t>
            </a:r>
            <a:r>
              <a:rPr lang="de-DE" sz="2400" err="1">
                <a:latin typeface="+mj-lt"/>
              </a:rPr>
              <a:t>Bitübertragungsschicht</a:t>
            </a:r>
            <a:r>
              <a:rPr lang="de-DE" sz="2400">
                <a:latin typeface="+mj-l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Überträgt die Daten Bit für Bit</a:t>
            </a:r>
          </a:p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Befindet sich unterhalb der MAC-Schicht</a:t>
            </a:r>
          </a:p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Ist zu Festlegung von physikalischen und elektrischen Eigenschaften zuständig</a:t>
            </a:r>
          </a:p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Daten auf der Schicht werden nicht unterschieden sondern Bits genannt.</a:t>
            </a:r>
          </a:p>
          <a:p>
            <a:pPr>
              <a:lnSpc>
                <a:spcPct val="100000"/>
              </a:lnSpc>
            </a:pPr>
            <a:r>
              <a:rPr lang="de-DE" sz="2400">
                <a:latin typeface="+mj-lt"/>
              </a:rPr>
              <a:t>Token Ring definiert Kabeltypen und </a:t>
            </a:r>
            <a:r>
              <a:rPr lang="de-DE" sz="2400" err="1">
                <a:latin typeface="+mj-lt"/>
              </a:rPr>
              <a:t>Signalisierung</a:t>
            </a:r>
            <a:r>
              <a:rPr lang="de-DE" sz="2400">
                <a:latin typeface="+mj-lt"/>
              </a:rPr>
              <a:t> für Schicht 1</a:t>
            </a:r>
          </a:p>
          <a:p>
            <a:pPr>
              <a:lnSpc>
                <a:spcPct val="100000"/>
              </a:lnSpc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392892-452E-B247-9858-6108CD9A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56" y="2163012"/>
            <a:ext cx="5785427" cy="253197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38E679C-9F77-0246-816E-AF80374252BC}"/>
              </a:ext>
            </a:extLst>
          </p:cNvPr>
          <p:cNvCxnSpPr>
            <a:cxnSpLocks/>
          </p:cNvCxnSpPr>
          <p:nvPr/>
        </p:nvCxnSpPr>
        <p:spPr>
          <a:xfrm flipV="1">
            <a:off x="7069667" y="4368064"/>
            <a:ext cx="872066" cy="117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9B77E9-E84B-E84B-A3DA-7D56069C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BEE5-0992-8942-8B88-1DF026C893C8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1B5D5-5B23-6B47-B5D2-652D5B93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678B985-8BFB-7048-9C3A-4B1072D3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04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D4B25-A375-6A45-A765-C397274C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Funktionen der physikalischen Schicht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15994-B0A0-BC45-BBA0-233C6258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de-DE" sz="1100">
                <a:latin typeface="+mj-lt"/>
              </a:rPr>
              <a:t>Aufbereitung, Verstärkung und Wandlung von elektrischen/optischen, analogen/digitalen Signalen</a:t>
            </a:r>
          </a:p>
          <a:p>
            <a:r>
              <a:rPr lang="de-DE" sz="1100">
                <a:latin typeface="+mj-lt"/>
              </a:rPr>
              <a:t>Physikalische, elektrische und optische Übertragung wird definiert</a:t>
            </a:r>
          </a:p>
          <a:p>
            <a:r>
              <a:rPr lang="de-DE" sz="1100">
                <a:latin typeface="+mj-lt"/>
              </a:rPr>
              <a:t>physikalische Verbindung zwischen benachbarten Knoten</a:t>
            </a:r>
          </a:p>
          <a:p>
            <a:r>
              <a:rPr lang="de-DE" sz="1100">
                <a:latin typeface="+mj-lt"/>
              </a:rPr>
              <a:t>Nimmt keine Rücksicht auf Struktur und Inhalt beim übertragen</a:t>
            </a:r>
          </a:p>
          <a:p>
            <a:r>
              <a:rPr lang="de-DE" sz="1100">
                <a:latin typeface="+mj-lt"/>
              </a:rPr>
              <a:t>Festlegung der Benutzung welches Mediums (Kabel, Funk oder Infrarot)</a:t>
            </a:r>
          </a:p>
          <a:p>
            <a:r>
              <a:rPr lang="de-DE" sz="1100">
                <a:latin typeface="+mj-lt"/>
              </a:rPr>
              <a:t>Festlegung der möglichen Steckertechniken</a:t>
            </a:r>
          </a:p>
          <a:p>
            <a:r>
              <a:rPr lang="de-DE" sz="1100">
                <a:latin typeface="+mj-lt"/>
              </a:rPr>
              <a:t>Festlegung der Beschaffenheit der Elektronik </a:t>
            </a:r>
          </a:p>
          <a:p>
            <a:r>
              <a:rPr lang="de-DE" sz="1100">
                <a:latin typeface="+mj-lt"/>
              </a:rPr>
              <a:t>Festlegung der physikalischen Bits</a:t>
            </a:r>
          </a:p>
          <a:p>
            <a:r>
              <a:rPr lang="de-DE" sz="1100">
                <a:latin typeface="+mj-lt"/>
              </a:rPr>
              <a:t>Codierung, Decodierung, </a:t>
            </a:r>
          </a:p>
          <a:p>
            <a:r>
              <a:rPr lang="de-DE" sz="1100">
                <a:latin typeface="+mj-lt"/>
              </a:rPr>
              <a:t>Synchronisation der Station mit dem Sendetakt und der Regeneration des Sendetaktes, </a:t>
            </a:r>
          </a:p>
          <a:p>
            <a:r>
              <a:rPr lang="de-DE" sz="1100">
                <a:latin typeface="+mj-lt"/>
              </a:rPr>
              <a:t>Verbindungsaufbau/- bereitstellung/-aufrechthaltung,</a:t>
            </a:r>
          </a:p>
          <a:p>
            <a:endParaRPr lang="de-DE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6F4BF6-5F7E-472C-88BD-D8B8A54FB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FDE18-0C65-1745-9053-AE3AF3CC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0DEA-4D36-BD46-B6DC-7FDD0B5AEDFB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82180-D0CD-6D4D-BDCD-316F451E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07BBDE-9086-5F4F-941E-8773043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049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AB9A6-7648-224F-A192-EBCF712A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Hardware der 1. Schicht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84E30-7238-CD49-A526-BB95FE2D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Repeater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5D3C14-1AA8-D54B-9ED6-E1A7F58EE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/>
              <a:t>Hubs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D923FFDE-8123-AD46-A4E5-35E938097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5638" y="2836069"/>
            <a:ext cx="3022600" cy="3022600"/>
          </a:xfrm>
          <a:prstGeom prst="rect">
            <a:avLst/>
          </a:prstGeom>
        </p:spPr>
      </p:pic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B23DB0CD-5162-0C44-882F-3DAEEF9B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F687-C61D-2F4F-A062-A0CDC48D66A7}" type="datetime1">
              <a:rPr lang="de-DE" smtClean="0"/>
              <a:t>01.04.20</a:t>
            </a:fld>
            <a:endParaRPr lang="de-DE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5AD46F26-DA27-A546-9B13-60010CAC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D5EC006-07AD-F346-A804-B8612BF9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4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4DE5CCF7-542A-E142-8710-6E6BCC4AA4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37501" y="2565173"/>
            <a:ext cx="3452586" cy="34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7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AB9A6-7648-224F-A192-EBCF712A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Hardware der 1. Schicht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84E30-7238-CD49-A526-BB95FE2D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Leitungen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56EFED6-E997-014B-A1B0-4CD76F127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1002" y="3001963"/>
            <a:ext cx="2984500" cy="2540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5D3C14-1AA8-D54B-9ED6-E1A7F58EE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/>
              <a:t>Stecker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1872D2-D3A4-874E-9CFD-59FB2B9900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B5A1D5B-346E-404B-9C2D-2917D2E6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018D-BCFD-4D4F-8B23-B9A6B36141CB}" type="datetime1">
              <a:rPr lang="de-DE" smtClean="0"/>
              <a:t>01.04.20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8690674-AC0E-2E43-B7A1-D54707C5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73E01D-92B0-694F-A370-10AA704B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9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DDD09-1DF2-B74E-87AC-FC4D4A26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dirty="0"/>
              <a:t>Schicht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384DA-668F-674C-83F5-E537E55C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86" y="1735197"/>
            <a:ext cx="5618747" cy="43043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>
                <a:latin typeface="+mj-lt"/>
              </a:rPr>
              <a:t>Steuerung des Medienzugriffs</a:t>
            </a:r>
          </a:p>
          <a:p>
            <a:pPr>
              <a:lnSpc>
                <a:spcPct val="120000"/>
              </a:lnSpc>
            </a:pPr>
            <a:r>
              <a:rPr lang="de-DE">
                <a:latin typeface="+mj-lt"/>
              </a:rPr>
              <a:t>Prüfen übertragener Nachrichten auf Fehler</a:t>
            </a:r>
          </a:p>
          <a:p>
            <a:pPr>
              <a:lnSpc>
                <a:spcPct val="120000"/>
              </a:lnSpc>
            </a:pPr>
            <a:r>
              <a:rPr lang="de-DE">
                <a:latin typeface="+mj-lt"/>
              </a:rPr>
              <a:t>Adressierung innerhalb von Direktverbindungsnetzen</a:t>
            </a:r>
          </a:p>
          <a:p>
            <a:pPr>
              <a:lnSpc>
                <a:spcPct val="120000"/>
              </a:lnSpc>
            </a:pPr>
            <a:r>
              <a:rPr lang="de-DE">
                <a:latin typeface="+mj-lt"/>
              </a:rPr>
              <a:t>Zuverlässige und Fehlerfreie Übertragung von Daten</a:t>
            </a:r>
          </a:p>
          <a:p>
            <a:pPr>
              <a:lnSpc>
                <a:spcPct val="120000"/>
              </a:lnSpc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367AFC-7A55-9C4F-9D68-BD8994B4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33" y="2398419"/>
            <a:ext cx="5933809" cy="259691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09C108-60DC-3247-987B-2A88A9847066}"/>
              </a:ext>
            </a:extLst>
          </p:cNvPr>
          <p:cNvCxnSpPr>
            <a:cxnSpLocks/>
          </p:cNvCxnSpPr>
          <p:nvPr/>
        </p:nvCxnSpPr>
        <p:spPr>
          <a:xfrm flipV="1">
            <a:off x="6307669" y="4315177"/>
            <a:ext cx="1126067" cy="120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30DFE-F7F7-4149-94A3-D47306DD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BBF45-0987-704A-8DEC-3BF6EF74A518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90D882-CEBB-F340-945B-DD6121CA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CF1A0-3DB0-954E-B37E-181E3DD4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188A7-99C5-7446-979D-2FC19F79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Funktionen der Sicherungsschicht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2E1793-10D4-0B4A-9942-5AEFAE9D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de-DE" sz="1300">
                <a:latin typeface="+mj-lt"/>
              </a:rPr>
              <a:t>Daten von höheren Schichten werden zur Übertragung über das physikalische Medium (Kabel, Funk, Infrarot) aufbereitet</a:t>
            </a:r>
          </a:p>
          <a:p>
            <a:r>
              <a:rPr lang="de-DE" sz="1300">
                <a:latin typeface="+mj-lt"/>
              </a:rPr>
              <a:t>Bits werden zu einem logischen Set (Frame) zusammengefasst </a:t>
            </a:r>
          </a:p>
          <a:p>
            <a:r>
              <a:rPr lang="de-DE" sz="1300">
                <a:latin typeface="+mj-lt"/>
              </a:rPr>
              <a:t>Regelt den Zugriff auf das Medium</a:t>
            </a:r>
          </a:p>
          <a:p>
            <a:r>
              <a:rPr lang="de-DE" sz="1300">
                <a:latin typeface="+mj-lt"/>
              </a:rPr>
              <a:t>Physikalische Adressierung der Netzwerkkarten</a:t>
            </a:r>
          </a:p>
          <a:p>
            <a:r>
              <a:rPr lang="de-DE" sz="1300">
                <a:latin typeface="+mj-lt"/>
              </a:rPr>
              <a:t>Bringt Struktur in die Inhalte </a:t>
            </a:r>
          </a:p>
          <a:p>
            <a:r>
              <a:rPr lang="de-DE" sz="1300">
                <a:latin typeface="+mj-lt"/>
              </a:rPr>
              <a:t>Daten werden in Frames aufgeteilt und erhalten Prüfsummen.</a:t>
            </a:r>
          </a:p>
          <a:p>
            <a:r>
              <a:rPr lang="de-DE" sz="1300">
                <a:latin typeface="+mj-lt"/>
              </a:rPr>
              <a:t>Empfänger erkennt fehlerhafte Pakete und kann sie verwerfen oder korrigieren. </a:t>
            </a:r>
          </a:p>
          <a:p>
            <a:r>
              <a:rPr lang="de-DE" sz="1300">
                <a:latin typeface="+mj-lt"/>
              </a:rPr>
              <a:t>Zugriff auf Übertragungsmedium geregelt</a:t>
            </a:r>
          </a:p>
          <a:p>
            <a:r>
              <a:rPr lang="de-DE" sz="1300">
                <a:latin typeface="+mj-lt"/>
              </a:rPr>
              <a:t>MAC-Ebene </a:t>
            </a:r>
            <a:r>
              <a:rPr lang="de-DE" sz="1300">
                <a:latin typeface="+mj-lt"/>
                <a:sym typeface="Wingdings" pitchFamily="2" charset="2"/>
              </a:rPr>
              <a:t> </a:t>
            </a:r>
            <a:r>
              <a:rPr lang="de-DE" sz="1300">
                <a:latin typeface="+mj-lt"/>
              </a:rPr>
              <a:t>Steuert wie Rechner Zugang zum Netz erhält und Daten übertragen kann</a:t>
            </a:r>
          </a:p>
          <a:p>
            <a:r>
              <a:rPr lang="de-DE" sz="1300">
                <a:latin typeface="+mj-lt"/>
              </a:rPr>
              <a:t>LLC-Ebene  </a:t>
            </a:r>
            <a:r>
              <a:rPr lang="de-DE" sz="1300">
                <a:latin typeface="+mj-lt"/>
                <a:sym typeface="Wingdings" pitchFamily="2" charset="2"/>
              </a:rPr>
              <a:t> </a:t>
            </a:r>
            <a:r>
              <a:rPr lang="de-DE" sz="1300">
                <a:latin typeface="+mj-lt"/>
              </a:rPr>
              <a:t>Steuert die Frame-Synchronisation, die Flusskontrolle und die Fehlerkontrolle</a:t>
            </a:r>
          </a:p>
          <a:p>
            <a:endParaRPr lang="de-DE" sz="1300">
              <a:latin typeface="+mj-lt"/>
            </a:endParaRPr>
          </a:p>
          <a:p>
            <a:endParaRPr lang="de-DE" sz="130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DD4242-51EE-46E9-9434-FAEDF119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0F6897-5077-AB4F-BD39-2CAA63C8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5D74-5ABD-804F-921D-1E074F5A20A2}" type="datetime1">
              <a:rPr lang="de-DE" smtClean="0"/>
              <a:t>01.04.20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29506-B26C-0041-9454-715F990C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3568F-8546-544D-B203-F00CCC00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49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85B8B-C0E1-1A4C-ABBA-57E3795F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Hardware der 2. Schicht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5C7380-4EA4-4647-BE9C-747C1EB7F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/>
              <a:t>Bridge/Switch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D55698-77DA-7747-A61D-11C463109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/>
              <a:t>Netzwerkkarte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975F943-D509-B441-8F7C-E7281E562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454" y="2505075"/>
            <a:ext cx="4816454" cy="368458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510A1CB0-DD71-CF40-B8DA-581FEBDCB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74927"/>
            <a:ext cx="5183188" cy="3344883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9E791D9-AC99-BB47-8512-320D298E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77EB-5CAD-B447-8A67-468138F559DA}" type="datetime1">
              <a:rPr lang="de-DE" smtClean="0"/>
              <a:t>01.04.20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0A6E5D-B9AF-4440-BBC2-465E5F53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0DBD452-A111-5742-963C-C2BA7E71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52F4C-3BF1-9E45-8CA5-0BA677D6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Token 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A49E5-A43A-8C40-A825-C0B11872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886" y="1661951"/>
            <a:ext cx="6273114" cy="457821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Ein dezentrales Zuteilungssystem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Sind in einem physikalischen Ring angeordnet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</a:rPr>
              <a:t>Stationen senden sich ein Freitoken zu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  <a:sym typeface="Wingdings" pitchFamily="2" charset="2"/>
              </a:rPr>
              <a:t> sendebreite Stationen dürfen sich diese Freitoken vom Ring nehmen und an jede andere Station im Ring senden.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  <a:sym typeface="Wingdings" pitchFamily="2" charset="2"/>
              </a:rPr>
              <a:t>Die sendende Station nimmt selbst die von ihr gesendeten Daten vom Ring  ersetzt sie dich ein neues Freitoken, so dass die nächste Station senden kann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  <a:sym typeface="Wingdings" pitchFamily="2" charset="2"/>
              </a:rPr>
              <a:t>Basiert auf einem Punkt-zu-Punkt-Verbindung zwischen jeweils zwei Stationen 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  <a:sym typeface="Wingdings" pitchFamily="2" charset="2"/>
              </a:rPr>
              <a:t>Daten werden über einfache oder verdrillte Kupferleitungen, Koaxialkabel oder Lichtwellenleiter übertragen 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+mj-lt"/>
                <a:sym typeface="Wingdings" pitchFamily="2" charset="2"/>
              </a:rPr>
              <a:t>Innerhalb einer Station wird eine Verzögerung von einem Bit – mehreren Bytes benötigt  um vorbeifließende Token zu erkennen und zu verändern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34BFD1-6613-8846-BF6C-ADE2CC74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15" y="2337868"/>
            <a:ext cx="4922115" cy="2676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16F5BC0-FA2F-D04B-9146-D11B73612FBC}"/>
              </a:ext>
            </a:extLst>
          </p:cNvPr>
          <p:cNvSpPr txBox="1"/>
          <p:nvPr/>
        </p:nvSpPr>
        <p:spPr>
          <a:xfrm>
            <a:off x="-87087" y="6673334"/>
            <a:ext cx="3496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err="1"/>
              <a:t>kuss</a:t>
            </a:r>
            <a:endParaRPr lang="de-DE" sz="6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735EB8-9010-FF4A-AAD2-A8936D2B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9A4F-C27C-6D46-B076-6753EC9E400F}" type="datetime1">
              <a:rPr lang="de-DE" smtClean="0"/>
              <a:t>01.04.20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6019DDF-17AD-8744-9DA2-C71ED41D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Lucas Campos &amp; Marie Wilczek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5389158-DD05-904E-AA03-D1858210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40F4F-9928-EF4C-A665-2F6C7E1E0B9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6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Macintosh PowerPoint</Application>
  <PresentationFormat>Breitbild</PresentationFormat>
  <Paragraphs>90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Sicherungsschicht &amp; physikalische Schicht</vt:lpstr>
      <vt:lpstr>Schicht 1</vt:lpstr>
      <vt:lpstr>Funktionen der physikalischen Schicht</vt:lpstr>
      <vt:lpstr>Hardware der 1. Schicht</vt:lpstr>
      <vt:lpstr>Hardware der 1. Schicht</vt:lpstr>
      <vt:lpstr>Schicht 2</vt:lpstr>
      <vt:lpstr>Funktionen der Sicherungsschicht </vt:lpstr>
      <vt:lpstr>Hardware der 2. Schicht</vt:lpstr>
      <vt:lpstr>Token Ring</vt:lpstr>
      <vt:lpstr>Ethernet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Sicherungsschicht &amp; physikalische Schicht</dc:title>
  <dc:creator>Wilczek, Marie Sophie</dc:creator>
  <cp:lastModifiedBy>Wilczek, Marie Sophie</cp:lastModifiedBy>
  <cp:revision>2</cp:revision>
  <dcterms:created xsi:type="dcterms:W3CDTF">2020-04-01T11:38:05Z</dcterms:created>
  <dcterms:modified xsi:type="dcterms:W3CDTF">2020-04-01T16:56:49Z</dcterms:modified>
</cp:coreProperties>
</file>